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6256000" cy="9144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2" name="Shape 9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1" name="Body Level One…"/>
          <p:cNvSpPr txBox="1"/>
          <p:nvPr>
            <p:ph type="body" sz="half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Title Text</a:t>
            </a:r>
          </a:p>
        </p:txBody>
      </p:sp>
      <p:sp>
        <p:nvSpPr>
          <p:cNvPr id="30" name="Body Level One…"/>
          <p:cNvSpPr txBox="1"/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9" name="Body Level One…"/>
          <p:cNvSpPr txBox="1"/>
          <p:nvPr>
            <p:ph type="body" sz="quarter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8" name="Body Level One…"/>
          <p:cNvSpPr txBox="1"/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45720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91440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137160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182880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4"/>
          <p:cNvSpPr/>
          <p:nvPr>
            <p:ph type="body" sz="quarter" idx="21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b="1" sz="2400"/>
            </a:pPr>
          </a:p>
        </p:txBody>
      </p:sp>
      <p:sp>
        <p:nvSpPr>
          <p:cNvPr id="5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/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73" name="Body Level One…"/>
          <p:cNvSpPr txBox="1"/>
          <p:nvPr>
            <p:ph type="body" sz="half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 Placeholder 3"/>
          <p:cNvSpPr/>
          <p:nvPr>
            <p:ph type="body" sz="quarter" idx="21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</a:p>
        </p:txBody>
      </p:sp>
      <p:sp>
        <p:nvSpPr>
          <p:cNvPr id="7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/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83" name="Picture Placeholder 2"/>
          <p:cNvSpPr/>
          <p:nvPr>
            <p:ph type="pic" sz="quarter" idx="21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4" name="Body Level One…"/>
          <p:cNvSpPr txBox="1"/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812800" y="122766"/>
            <a:ext cx="14630400" cy="20108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812800" y="2133600"/>
            <a:ext cx="14630400" cy="7010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8428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books.png" descr="books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318" y="0"/>
            <a:ext cx="16247364" cy="9144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