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304" r:id="rId3"/>
    <p:sldId id="306" r:id="rId4"/>
    <p:sldId id="318" r:id="rId5"/>
    <p:sldId id="305" r:id="rId6"/>
    <p:sldId id="307" r:id="rId7"/>
    <p:sldId id="310" r:id="rId8"/>
    <p:sldId id="311" r:id="rId9"/>
    <p:sldId id="312" r:id="rId10"/>
    <p:sldId id="314" r:id="rId11"/>
    <p:sldId id="319" r:id="rId12"/>
    <p:sldId id="316" r:id="rId13"/>
    <p:sldId id="317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" initials="JJ" lastIdx="1" clrIdx="0">
    <p:extLst>
      <p:ext uri="{19B8F6BF-5375-455C-9EA6-DF929625EA0E}">
        <p15:presenceInfo xmlns:p15="http://schemas.microsoft.com/office/powerpoint/2012/main" userId="J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9486" autoAdjust="0"/>
  </p:normalViewPr>
  <p:slideViewPr>
    <p:cSldViewPr>
      <p:cViewPr varScale="1">
        <p:scale>
          <a:sx n="79" d="100"/>
          <a:sy n="79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Spirko" userId="5840cff291c2d118" providerId="LiveId" clId="{A04F552E-0657-4D6F-9FE8-F446994B02D0}"/>
    <pc:docChg chg="undo custSel addSld delSld modSld sldOrd">
      <pc:chgData name="Jack Spirko" userId="5840cff291c2d118" providerId="LiveId" clId="{A04F552E-0657-4D6F-9FE8-F446994B02D0}" dt="2023-01-11T22:51:52.909" v="1214" actId="27636"/>
      <pc:docMkLst>
        <pc:docMk/>
      </pc:docMkLst>
      <pc:sldChg chg="modSp mod">
        <pc:chgData name="Jack Spirko" userId="5840cff291c2d118" providerId="LiveId" clId="{A04F552E-0657-4D6F-9FE8-F446994B02D0}" dt="2023-01-10T21:10:22.052" v="70" actId="20577"/>
        <pc:sldMkLst>
          <pc:docMk/>
          <pc:sldMk cId="4055319057" sldId="256"/>
        </pc:sldMkLst>
        <pc:spChg chg="mod">
          <ac:chgData name="Jack Spirko" userId="5840cff291c2d118" providerId="LiveId" clId="{A04F552E-0657-4D6F-9FE8-F446994B02D0}" dt="2023-01-10T21:09:58.071" v="34" actId="20577"/>
          <ac:spMkLst>
            <pc:docMk/>
            <pc:sldMk cId="4055319057" sldId="256"/>
            <ac:spMk id="2" creationId="{00000000-0000-0000-0000-000000000000}"/>
          </ac:spMkLst>
        </pc:spChg>
        <pc:spChg chg="mod">
          <ac:chgData name="Jack Spirko" userId="5840cff291c2d118" providerId="LiveId" clId="{A04F552E-0657-4D6F-9FE8-F446994B02D0}" dt="2023-01-10T21:10:22.052" v="70" actId="20577"/>
          <ac:spMkLst>
            <pc:docMk/>
            <pc:sldMk cId="4055319057" sldId="256"/>
            <ac:spMk id="3" creationId="{00000000-0000-0000-0000-000000000000}"/>
          </ac:spMkLst>
        </pc:spChg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3478927299" sldId="289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19148759" sldId="290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3914044125" sldId="291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3269253042" sldId="292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209982461" sldId="293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4159436739" sldId="294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3844162982" sldId="295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525969828" sldId="296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2554310876" sldId="297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2603903293" sldId="298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3306374173" sldId="299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1188928783" sldId="300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1770554450" sldId="301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2069541643" sldId="302"/>
        </pc:sldMkLst>
      </pc:sldChg>
      <pc:sldChg chg="del">
        <pc:chgData name="Jack Spirko" userId="5840cff291c2d118" providerId="LiveId" clId="{A04F552E-0657-4D6F-9FE8-F446994B02D0}" dt="2023-01-10T21:12:49.642" v="122" actId="47"/>
        <pc:sldMkLst>
          <pc:docMk/>
          <pc:sldMk cId="3937506176" sldId="303"/>
        </pc:sldMkLst>
      </pc:sldChg>
      <pc:sldChg chg="ord">
        <pc:chgData name="Jack Spirko" userId="5840cff291c2d118" providerId="LiveId" clId="{A04F552E-0657-4D6F-9FE8-F446994B02D0}" dt="2023-01-10T21:12:33.347" v="121"/>
        <pc:sldMkLst>
          <pc:docMk/>
          <pc:sldMk cId="4261151280" sldId="304"/>
        </pc:sldMkLst>
      </pc:sldChg>
      <pc:sldChg chg="new del">
        <pc:chgData name="Jack Spirko" userId="5840cff291c2d118" providerId="LiveId" clId="{A04F552E-0657-4D6F-9FE8-F446994B02D0}" dt="2023-01-10T21:10:55.544" v="72" actId="47"/>
        <pc:sldMkLst>
          <pc:docMk/>
          <pc:sldMk cId="925991157" sldId="305"/>
        </pc:sldMkLst>
      </pc:sldChg>
      <pc:sldChg chg="addSp modSp add mod setBg">
        <pc:chgData name="Jack Spirko" userId="5840cff291c2d118" providerId="LiveId" clId="{A04F552E-0657-4D6F-9FE8-F446994B02D0}" dt="2023-01-11T17:29:51.973" v="463" actId="27636"/>
        <pc:sldMkLst>
          <pc:docMk/>
          <pc:sldMk cId="3861001378" sldId="305"/>
        </pc:sldMkLst>
        <pc:spChg chg="mod">
          <ac:chgData name="Jack Spirko" userId="5840cff291c2d118" providerId="LiveId" clId="{A04F552E-0657-4D6F-9FE8-F446994B02D0}" dt="2023-01-11T17:29:47.689" v="461" actId="313"/>
          <ac:spMkLst>
            <pc:docMk/>
            <pc:sldMk cId="3861001378" sldId="305"/>
            <ac:spMk id="2" creationId="{00000000-0000-0000-0000-000000000000}"/>
          </ac:spMkLst>
        </pc:spChg>
        <pc:spChg chg="mod">
          <ac:chgData name="Jack Spirko" userId="5840cff291c2d118" providerId="LiveId" clId="{A04F552E-0657-4D6F-9FE8-F446994B02D0}" dt="2023-01-11T17:29:51.973" v="463" actId="27636"/>
          <ac:spMkLst>
            <pc:docMk/>
            <pc:sldMk cId="3861001378" sldId="305"/>
            <ac:spMk id="3" creationId="{00000000-0000-0000-0000-000000000000}"/>
          </ac:spMkLst>
        </pc:spChg>
        <pc:picChg chg="add mod">
          <ac:chgData name="Jack Spirko" userId="5840cff291c2d118" providerId="LiveId" clId="{A04F552E-0657-4D6F-9FE8-F446994B02D0}" dt="2023-01-11T17:20:11.891" v="380" actId="1076"/>
          <ac:picMkLst>
            <pc:docMk/>
            <pc:sldMk cId="3861001378" sldId="305"/>
            <ac:picMk id="5" creationId="{EC6711C4-7B29-453D-58F4-A7637EBD1442}"/>
          </ac:picMkLst>
        </pc:picChg>
      </pc:sldChg>
      <pc:sldChg chg="addSp delSp modSp add mod">
        <pc:chgData name="Jack Spirko" userId="5840cff291c2d118" providerId="LiveId" clId="{A04F552E-0657-4D6F-9FE8-F446994B02D0}" dt="2023-01-11T17:31:15.530" v="481" actId="1037"/>
        <pc:sldMkLst>
          <pc:docMk/>
          <pc:sldMk cId="2929017205" sldId="306"/>
        </pc:sldMkLst>
        <pc:spChg chg="mod">
          <ac:chgData name="Jack Spirko" userId="5840cff291c2d118" providerId="LiveId" clId="{A04F552E-0657-4D6F-9FE8-F446994B02D0}" dt="2023-01-11T17:29:07.330" v="425" actId="20577"/>
          <ac:spMkLst>
            <pc:docMk/>
            <pc:sldMk cId="2929017205" sldId="306"/>
            <ac:spMk id="2" creationId="{00000000-0000-0000-0000-000000000000}"/>
          </ac:spMkLst>
        </pc:spChg>
        <pc:spChg chg="del">
          <ac:chgData name="Jack Spirko" userId="5840cff291c2d118" providerId="LiveId" clId="{A04F552E-0657-4D6F-9FE8-F446994B02D0}" dt="2023-01-11T17:29:10.925" v="426" actId="478"/>
          <ac:spMkLst>
            <pc:docMk/>
            <pc:sldMk cId="2929017205" sldId="306"/>
            <ac:spMk id="3" creationId="{00000000-0000-0000-0000-000000000000}"/>
          </ac:spMkLst>
        </pc:spChg>
        <pc:spChg chg="add del mod">
          <ac:chgData name="Jack Spirko" userId="5840cff291c2d118" providerId="LiveId" clId="{A04F552E-0657-4D6F-9FE8-F446994B02D0}" dt="2023-01-11T17:29:14.034" v="427" actId="478"/>
          <ac:spMkLst>
            <pc:docMk/>
            <pc:sldMk cId="2929017205" sldId="306"/>
            <ac:spMk id="5" creationId="{A0A8F638-6D9D-D0C7-1139-C9F6D8BA478A}"/>
          </ac:spMkLst>
        </pc:spChg>
        <pc:picChg chg="add mod">
          <ac:chgData name="Jack Spirko" userId="5840cff291c2d118" providerId="LiveId" clId="{A04F552E-0657-4D6F-9FE8-F446994B02D0}" dt="2023-01-11T17:31:15.530" v="481" actId="1037"/>
          <ac:picMkLst>
            <pc:docMk/>
            <pc:sldMk cId="2929017205" sldId="306"/>
            <ac:picMk id="7" creationId="{C2BC58CC-6F0D-5190-D8DE-29640FE4AA5E}"/>
          </ac:picMkLst>
        </pc:picChg>
        <pc:picChg chg="add mod">
          <ac:chgData name="Jack Spirko" userId="5840cff291c2d118" providerId="LiveId" clId="{A04F552E-0657-4D6F-9FE8-F446994B02D0}" dt="2023-01-11T17:31:12.642" v="479" actId="1038"/>
          <ac:picMkLst>
            <pc:docMk/>
            <pc:sldMk cId="2929017205" sldId="306"/>
            <ac:picMk id="9" creationId="{15ECE53B-2396-5349-EA2B-4B8C8CA43B5F}"/>
          </ac:picMkLst>
        </pc:picChg>
      </pc:sldChg>
      <pc:sldChg chg="addSp modSp add mod">
        <pc:chgData name="Jack Spirko" userId="5840cff291c2d118" providerId="LiveId" clId="{A04F552E-0657-4D6F-9FE8-F446994B02D0}" dt="2023-01-11T17:44:10.886" v="845" actId="1038"/>
        <pc:sldMkLst>
          <pc:docMk/>
          <pc:sldMk cId="1731442175" sldId="307"/>
        </pc:sldMkLst>
        <pc:spChg chg="mod">
          <ac:chgData name="Jack Spirko" userId="5840cff291c2d118" providerId="LiveId" clId="{A04F552E-0657-4D6F-9FE8-F446994B02D0}" dt="2023-01-11T17:39:02.440" v="683" actId="1036"/>
          <ac:spMkLst>
            <pc:docMk/>
            <pc:sldMk cId="1731442175" sldId="307"/>
            <ac:spMk id="2" creationId="{00000000-0000-0000-0000-000000000000}"/>
          </ac:spMkLst>
        </pc:spChg>
        <pc:spChg chg="mod">
          <ac:chgData name="Jack Spirko" userId="5840cff291c2d118" providerId="LiveId" clId="{A04F552E-0657-4D6F-9FE8-F446994B02D0}" dt="2023-01-11T17:44:03.519" v="841" actId="14100"/>
          <ac:spMkLst>
            <pc:docMk/>
            <pc:sldMk cId="1731442175" sldId="307"/>
            <ac:spMk id="3" creationId="{00000000-0000-0000-0000-000000000000}"/>
          </ac:spMkLst>
        </pc:spChg>
        <pc:picChg chg="add mod">
          <ac:chgData name="Jack Spirko" userId="5840cff291c2d118" providerId="LiveId" clId="{A04F552E-0657-4D6F-9FE8-F446994B02D0}" dt="2023-01-11T17:44:10.886" v="845" actId="1038"/>
          <ac:picMkLst>
            <pc:docMk/>
            <pc:sldMk cId="1731442175" sldId="307"/>
            <ac:picMk id="5" creationId="{5446411D-92A5-B595-F302-0FE90C9A6B9C}"/>
          </ac:picMkLst>
        </pc:picChg>
      </pc:sldChg>
      <pc:sldChg chg="addSp modSp add mod">
        <pc:chgData name="Jack Spirko" userId="5840cff291c2d118" providerId="LiveId" clId="{A04F552E-0657-4D6F-9FE8-F446994B02D0}" dt="2023-01-11T22:51:52.909" v="1214" actId="27636"/>
        <pc:sldMkLst>
          <pc:docMk/>
          <pc:sldMk cId="3703736115" sldId="308"/>
        </pc:sldMkLst>
        <pc:spChg chg="mod">
          <ac:chgData name="Jack Spirko" userId="5840cff291c2d118" providerId="LiveId" clId="{A04F552E-0657-4D6F-9FE8-F446994B02D0}" dt="2023-01-11T17:50:06.150" v="908" actId="20577"/>
          <ac:spMkLst>
            <pc:docMk/>
            <pc:sldMk cId="3703736115" sldId="308"/>
            <ac:spMk id="2" creationId="{00000000-0000-0000-0000-000000000000}"/>
          </ac:spMkLst>
        </pc:spChg>
        <pc:spChg chg="mod">
          <ac:chgData name="Jack Spirko" userId="5840cff291c2d118" providerId="LiveId" clId="{A04F552E-0657-4D6F-9FE8-F446994B02D0}" dt="2023-01-11T22:51:52.909" v="1214" actId="27636"/>
          <ac:spMkLst>
            <pc:docMk/>
            <pc:sldMk cId="3703736115" sldId="308"/>
            <ac:spMk id="3" creationId="{00000000-0000-0000-0000-000000000000}"/>
          </ac:spMkLst>
        </pc:spChg>
        <pc:picChg chg="add mod">
          <ac:chgData name="Jack Spirko" userId="5840cff291c2d118" providerId="LiveId" clId="{A04F552E-0657-4D6F-9FE8-F446994B02D0}" dt="2023-01-11T17:50:27.085" v="911" actId="1076"/>
          <ac:picMkLst>
            <pc:docMk/>
            <pc:sldMk cId="3703736115" sldId="308"/>
            <ac:picMk id="5" creationId="{4AC71750-D7C5-17E1-E1BF-79E4B1C145D9}"/>
          </ac:picMkLst>
        </pc:picChg>
      </pc:sldChg>
      <pc:sldChg chg="addSp delSp modSp add mod">
        <pc:chgData name="Jack Spirko" userId="5840cff291c2d118" providerId="LiveId" clId="{A04F552E-0657-4D6F-9FE8-F446994B02D0}" dt="2023-01-11T18:08:17.657" v="1195" actId="1076"/>
        <pc:sldMkLst>
          <pc:docMk/>
          <pc:sldMk cId="2140093412" sldId="309"/>
        </pc:sldMkLst>
        <pc:spChg chg="mod">
          <ac:chgData name="Jack Spirko" userId="5840cff291c2d118" providerId="LiveId" clId="{A04F552E-0657-4D6F-9FE8-F446994B02D0}" dt="2023-01-11T17:54:29.376" v="1049"/>
          <ac:spMkLst>
            <pc:docMk/>
            <pc:sldMk cId="2140093412" sldId="309"/>
            <ac:spMk id="2" creationId="{00000000-0000-0000-0000-000000000000}"/>
          </ac:spMkLst>
        </pc:spChg>
        <pc:spChg chg="mod">
          <ac:chgData name="Jack Spirko" userId="5840cff291c2d118" providerId="LiveId" clId="{A04F552E-0657-4D6F-9FE8-F446994B02D0}" dt="2023-01-11T18:06:42.898" v="1188" actId="14100"/>
          <ac:spMkLst>
            <pc:docMk/>
            <pc:sldMk cId="2140093412" sldId="309"/>
            <ac:spMk id="3" creationId="{00000000-0000-0000-0000-000000000000}"/>
          </ac:spMkLst>
        </pc:spChg>
        <pc:picChg chg="add del mod">
          <ac:chgData name="Jack Spirko" userId="5840cff291c2d118" providerId="LiveId" clId="{A04F552E-0657-4D6F-9FE8-F446994B02D0}" dt="2023-01-11T18:06:44.466" v="1189"/>
          <ac:picMkLst>
            <pc:docMk/>
            <pc:sldMk cId="2140093412" sldId="309"/>
            <ac:picMk id="4" creationId="{61DCBB25-2DF8-428A-7E79-DFE187E9F1BD}"/>
          </ac:picMkLst>
        </pc:picChg>
        <pc:picChg chg="add mod">
          <ac:chgData name="Jack Spirko" userId="5840cff291c2d118" providerId="LiveId" clId="{A04F552E-0657-4D6F-9FE8-F446994B02D0}" dt="2023-01-11T18:08:17.657" v="1195" actId="1076"/>
          <ac:picMkLst>
            <pc:docMk/>
            <pc:sldMk cId="2140093412" sldId="309"/>
            <ac:picMk id="6" creationId="{EE16D4C9-5D0A-C07E-5EE1-5A7528CFB0B2}"/>
          </ac:picMkLst>
        </pc:picChg>
      </pc:sldChg>
      <pc:sldChg chg="add">
        <pc:chgData name="Jack Spirko" userId="5840cff291c2d118" providerId="LiveId" clId="{A04F552E-0657-4D6F-9FE8-F446994B02D0}" dt="2023-01-10T21:14:25.551" v="129"/>
        <pc:sldMkLst>
          <pc:docMk/>
          <pc:sldMk cId="2864695096" sldId="310"/>
        </pc:sldMkLst>
      </pc:sldChg>
      <pc:sldChg chg="add">
        <pc:chgData name="Jack Spirko" userId="5840cff291c2d118" providerId="LiveId" clId="{A04F552E-0657-4D6F-9FE8-F446994B02D0}" dt="2023-01-10T21:14:25.711" v="130"/>
        <pc:sldMkLst>
          <pc:docMk/>
          <pc:sldMk cId="2127252490" sldId="311"/>
        </pc:sldMkLst>
      </pc:sldChg>
      <pc:sldChg chg="add">
        <pc:chgData name="Jack Spirko" userId="5840cff291c2d118" providerId="LiveId" clId="{A04F552E-0657-4D6F-9FE8-F446994B02D0}" dt="2023-01-10T21:14:25.903" v="131"/>
        <pc:sldMkLst>
          <pc:docMk/>
          <pc:sldMk cId="272685124" sldId="312"/>
        </pc:sldMkLst>
      </pc:sldChg>
      <pc:sldChg chg="add">
        <pc:chgData name="Jack Spirko" userId="5840cff291c2d118" providerId="LiveId" clId="{A04F552E-0657-4D6F-9FE8-F446994B02D0}" dt="2023-01-10T21:14:26.063" v="132"/>
        <pc:sldMkLst>
          <pc:docMk/>
          <pc:sldMk cId="2912938236" sldId="313"/>
        </pc:sldMkLst>
      </pc:sldChg>
      <pc:sldChg chg="add">
        <pc:chgData name="Jack Spirko" userId="5840cff291c2d118" providerId="LiveId" clId="{A04F552E-0657-4D6F-9FE8-F446994B02D0}" dt="2023-01-10T21:14:26.259" v="133"/>
        <pc:sldMkLst>
          <pc:docMk/>
          <pc:sldMk cId="1367009837" sldId="314"/>
        </pc:sldMkLst>
      </pc:sldChg>
      <pc:sldChg chg="add">
        <pc:chgData name="Jack Spirko" userId="5840cff291c2d118" providerId="LiveId" clId="{A04F552E-0657-4D6F-9FE8-F446994B02D0}" dt="2023-01-10T21:14:26.439" v="134"/>
        <pc:sldMkLst>
          <pc:docMk/>
          <pc:sldMk cId="3562135318" sldId="315"/>
        </pc:sldMkLst>
      </pc:sldChg>
      <pc:sldChg chg="add">
        <pc:chgData name="Jack Spirko" userId="5840cff291c2d118" providerId="LiveId" clId="{A04F552E-0657-4D6F-9FE8-F446994B02D0}" dt="2023-01-10T21:14:26.599" v="135"/>
        <pc:sldMkLst>
          <pc:docMk/>
          <pc:sldMk cId="351389233" sldId="316"/>
        </pc:sldMkLst>
      </pc:sldChg>
      <pc:sldChg chg="add">
        <pc:chgData name="Jack Spirko" userId="5840cff291c2d118" providerId="LiveId" clId="{A04F552E-0657-4D6F-9FE8-F446994B02D0}" dt="2023-01-10T21:14:26.792" v="136"/>
        <pc:sldMkLst>
          <pc:docMk/>
          <pc:sldMk cId="2120569616" sldId="317"/>
        </pc:sldMkLst>
      </pc:sldChg>
      <pc:sldChg chg="addSp delSp modSp add del mod">
        <pc:chgData name="Jack Spirko" userId="5840cff291c2d118" providerId="LiveId" clId="{A04F552E-0657-4D6F-9FE8-F446994B02D0}" dt="2023-01-11T17:34:37.557" v="489" actId="47"/>
        <pc:sldMkLst>
          <pc:docMk/>
          <pc:sldMk cId="3541119400" sldId="318"/>
        </pc:sldMkLst>
        <pc:picChg chg="add del mod">
          <ac:chgData name="Jack Spirko" userId="5840cff291c2d118" providerId="LiveId" clId="{A04F552E-0657-4D6F-9FE8-F446994B02D0}" dt="2023-01-11T17:31:53.921" v="486" actId="478"/>
          <ac:picMkLst>
            <pc:docMk/>
            <pc:sldMk cId="3541119400" sldId="318"/>
            <ac:picMk id="4" creationId="{BBF611B5-52B1-9217-3C08-69E6F888BAAB}"/>
          </ac:picMkLst>
        </pc:picChg>
        <pc:picChg chg="add del mod">
          <ac:chgData name="Jack Spirko" userId="5840cff291c2d118" providerId="LiveId" clId="{A04F552E-0657-4D6F-9FE8-F446994B02D0}" dt="2023-01-11T17:34:27.984" v="488" actId="478"/>
          <ac:picMkLst>
            <pc:docMk/>
            <pc:sldMk cId="3541119400" sldId="318"/>
            <ac:picMk id="6" creationId="{38742CB2-636C-4FFB-8A99-1C977F483420}"/>
          </ac:picMkLst>
        </pc:picChg>
        <pc:picChg chg="del">
          <ac:chgData name="Jack Spirko" userId="5840cff291c2d118" providerId="LiveId" clId="{A04F552E-0657-4D6F-9FE8-F446994B02D0}" dt="2023-01-11T17:31:30.433" v="484" actId="478"/>
          <ac:picMkLst>
            <pc:docMk/>
            <pc:sldMk cId="3541119400" sldId="318"/>
            <ac:picMk id="7" creationId="{C2BC58CC-6F0D-5190-D8DE-29640FE4AA5E}"/>
          </ac:picMkLst>
        </pc:picChg>
        <pc:picChg chg="del">
          <ac:chgData name="Jack Spirko" userId="5840cff291c2d118" providerId="LiveId" clId="{A04F552E-0657-4D6F-9FE8-F446994B02D0}" dt="2023-01-11T17:31:29.514" v="483" actId="478"/>
          <ac:picMkLst>
            <pc:docMk/>
            <pc:sldMk cId="3541119400" sldId="318"/>
            <ac:picMk id="9" creationId="{15ECE53B-2396-5349-EA2B-4B8C8CA43B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7047DB-90B5-4B41-B477-D1F3E498C17F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002256-FC15-457C-9598-F56D82B8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6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6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5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6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1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C74D-4751-4E96-B92B-BC1553C6EC9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76400"/>
            <a:ext cx="8305800" cy="1470025"/>
          </a:xfrm>
        </p:spPr>
        <p:txBody>
          <a:bodyPr/>
          <a:lstStyle/>
          <a:p>
            <a:r>
              <a:rPr lang="en-US" dirty="0"/>
              <a:t>Food Security is the First Security?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46425"/>
            <a:ext cx="6400800" cy="2644676"/>
          </a:xfrm>
        </p:spPr>
        <p:txBody>
          <a:bodyPr>
            <a:normAutofit/>
          </a:bodyPr>
          <a:lstStyle/>
          <a:p>
            <a:r>
              <a:rPr lang="en-US" dirty="0"/>
              <a:t>Presented by Jack Spirko</a:t>
            </a:r>
            <a:br>
              <a:rPr lang="en-US" dirty="0"/>
            </a:br>
            <a:r>
              <a:rPr lang="en-US" dirty="0"/>
              <a:t>The Greater Reset 4</a:t>
            </a:r>
          </a:p>
          <a:p>
            <a:r>
              <a:rPr lang="en-US" dirty="0"/>
              <a:t>All Resources will be at thesurvivalpodcast.com/greater4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1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Fertility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420100" cy="440436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Build Fertility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Hold Fertility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Increase Fertility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My Compost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Biochar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Terra </a:t>
            </a:r>
            <a:r>
              <a:rPr lang="en-US" dirty="0" err="1">
                <a:solidFill>
                  <a:schemeClr val="tx1"/>
                </a:solidFill>
              </a:rPr>
              <a:t>Preta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Silvopasture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Grazing Systems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Tactics vs. Techniques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18010-DED1-BE92-2B90-5395233A7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72" y="1996440"/>
            <a:ext cx="52655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4478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Find Your Heroes and Do Something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945A0E-9DEC-318F-11F9-B69895EEA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" y="2514600"/>
            <a:ext cx="891011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2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524000"/>
            <a:ext cx="83058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Find Your Heroes and Do Something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BAD94-909B-2BD3-6BCF-B01BEDF57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" y="2514600"/>
            <a:ext cx="90148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524000"/>
            <a:ext cx="8305800" cy="685800"/>
          </a:xfrm>
        </p:spPr>
        <p:txBody>
          <a:bodyPr>
            <a:noAutofit/>
          </a:bodyPr>
          <a:lstStyle/>
          <a:p>
            <a:r>
              <a:rPr lang="en-US" sz="4800" dirty="0"/>
              <a:t>Learn More and Connect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2667000"/>
            <a:ext cx="8420100" cy="28041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Everything you need to connect with me and expand on this presentation including a recording of it, is at</a:t>
            </a:r>
          </a:p>
          <a:p>
            <a:pPr algn="l"/>
            <a:endParaRPr lang="en-US" sz="11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TheSurvivalPodcast.com/greater4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6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28016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504" y="2689860"/>
            <a:ext cx="3114675" cy="2809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Remember Why We are Here Together</a:t>
            </a:r>
            <a:endParaRPr lang="en-US" sz="4700" kern="120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F01E39FF-7A5A-4CAC-A946-54BA4CFC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9812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5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3716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Eating Really Great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C58CC-6F0D-5190-D8DE-29640FE4A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0552"/>
            <a:ext cx="3142457" cy="4187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CE53B-2396-5349-EA2B-4B8C8CA43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27504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I am Doing this Topic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143" y="2206752"/>
            <a:ext cx="8420100" cy="440436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Our #1 Export is Top Soil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Declining Fertility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Declining Biodiversity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Declining Health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12 to 1 Energy Ratio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 Excuse for Any of It!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F2F3C-5A3A-0539-DDE8-A3B9B7561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28088"/>
            <a:ext cx="4559808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8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3716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First Security is Food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09800"/>
            <a:ext cx="4744432" cy="4572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What We Will Cover Today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Calorie &amp; Nutrition Crops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Small Livestock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Fertility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Meat Trigger Warning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6711C4-7B29-453D-58F4-A7637EBD1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4884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0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Calorie Crops – Southern Climates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2148840"/>
            <a:ext cx="8896350" cy="463296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Squash (</a:t>
            </a:r>
            <a:r>
              <a:rPr lang="en-US" sz="1800" dirty="0">
                <a:solidFill>
                  <a:schemeClr val="tx1"/>
                </a:solidFill>
              </a:rPr>
              <a:t>c. </a:t>
            </a:r>
            <a:r>
              <a:rPr lang="en-US" sz="1800" dirty="0" err="1">
                <a:solidFill>
                  <a:schemeClr val="tx1"/>
                </a:solidFill>
              </a:rPr>
              <a:t>moschata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Sweet Potato (</a:t>
            </a:r>
            <a:r>
              <a:rPr lang="en-US" sz="2000" dirty="0">
                <a:solidFill>
                  <a:schemeClr val="tx1"/>
                </a:solidFill>
              </a:rPr>
              <a:t>purple Japanese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Jerusalem Artichokes (</a:t>
            </a:r>
            <a:r>
              <a:rPr lang="en-US" sz="1800" dirty="0">
                <a:solidFill>
                  <a:schemeClr val="tx1"/>
                </a:solidFill>
              </a:rPr>
              <a:t>any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Beans (</a:t>
            </a:r>
            <a:r>
              <a:rPr lang="en-US" sz="1800" dirty="0">
                <a:solidFill>
                  <a:schemeClr val="tx1"/>
                </a:solidFill>
              </a:rPr>
              <a:t>shelling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Turnip/Beets (</a:t>
            </a:r>
            <a:r>
              <a:rPr lang="en-US" sz="1800" dirty="0">
                <a:solidFill>
                  <a:schemeClr val="tx1"/>
                </a:solidFill>
              </a:rPr>
              <a:t>winter crop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Winter Peas (</a:t>
            </a:r>
            <a:r>
              <a:rPr lang="en-US" sz="1800" dirty="0">
                <a:solidFill>
                  <a:schemeClr val="tx1"/>
                </a:solidFill>
              </a:rPr>
              <a:t>blaze winter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Cow Pea (</a:t>
            </a:r>
            <a:r>
              <a:rPr lang="en-US" sz="1800" dirty="0">
                <a:solidFill>
                  <a:schemeClr val="tx1"/>
                </a:solidFill>
              </a:rPr>
              <a:t>any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46411D-92A5-B595-F302-0FE90C9A6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032000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4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Plants I Grow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420100" cy="409956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Python Snake Bean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Beans (</a:t>
            </a:r>
            <a:r>
              <a:rPr lang="en-US" sz="1800" dirty="0">
                <a:solidFill>
                  <a:schemeClr val="tx1"/>
                </a:solidFill>
              </a:rPr>
              <a:t>Asian Long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Cucumber (</a:t>
            </a:r>
            <a:r>
              <a:rPr lang="en-US" sz="1800" dirty="0">
                <a:solidFill>
                  <a:schemeClr val="tx1"/>
                </a:solidFill>
              </a:rPr>
              <a:t>Asian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Fennel (</a:t>
            </a:r>
            <a:r>
              <a:rPr lang="en-US" sz="1900" dirty="0">
                <a:solidFill>
                  <a:schemeClr val="tx1"/>
                </a:solidFill>
              </a:rPr>
              <a:t>Florence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Peppers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Tomatoes (</a:t>
            </a:r>
            <a:r>
              <a:rPr lang="en-US" sz="1900" dirty="0">
                <a:solidFill>
                  <a:schemeClr val="tx1"/>
                </a:solidFill>
              </a:rPr>
              <a:t>Cherries do best in TX)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Egg Plant (</a:t>
            </a:r>
            <a:r>
              <a:rPr lang="en-US" sz="1900" dirty="0">
                <a:solidFill>
                  <a:schemeClr val="tx1"/>
                </a:solidFill>
              </a:rPr>
              <a:t>Ping Tung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Herbs &amp; Greens (</a:t>
            </a:r>
            <a:r>
              <a:rPr lang="en-US" sz="1900" dirty="0">
                <a:solidFill>
                  <a:schemeClr val="tx1"/>
                </a:solidFill>
              </a:rPr>
              <a:t>all of </a:t>
            </a:r>
            <a:r>
              <a:rPr lang="en-US" sz="1900" dirty="0" err="1">
                <a:solidFill>
                  <a:schemeClr val="tx1"/>
                </a:solidFill>
              </a:rPr>
              <a:t>em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793204-23B3-BE68-1FEA-891AC154E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4114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9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295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“Small” Livestock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2148840"/>
            <a:ext cx="8420100" cy="417576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Quail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Chickens (</a:t>
            </a:r>
            <a:r>
              <a:rPr lang="en-US" sz="1800" dirty="0" err="1">
                <a:solidFill>
                  <a:schemeClr val="tx1"/>
                </a:solidFill>
              </a:rPr>
              <a:t>Bresse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Ducks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Muscovy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Rabbits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Sheep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E1E89-2804-21B0-BB76-00CFCD31B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42744"/>
            <a:ext cx="556768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3716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Think This Is?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6672522-9868-5736-4DE3-71B62D5FE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600ECD-B776-48EA-EB93-02CCB6495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2029968"/>
            <a:ext cx="8183880" cy="472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258</Words>
  <Application>Microsoft Office PowerPoint</Application>
  <PresentationFormat>On-screen Show (4:3)</PresentationFormat>
  <Paragraphs>63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Food Security is the First Security?</vt:lpstr>
      <vt:lpstr>PowerPoint Presentation</vt:lpstr>
      <vt:lpstr>Eating Really Great</vt:lpstr>
      <vt:lpstr>Why I am Doing this Topic</vt:lpstr>
      <vt:lpstr>The First Security is Food Security</vt:lpstr>
      <vt:lpstr>Calorie Crops – Southern Climates</vt:lpstr>
      <vt:lpstr>Other Plants I Grow</vt:lpstr>
      <vt:lpstr>“Small” Livestock</vt:lpstr>
      <vt:lpstr>What Do You Think This Is?</vt:lpstr>
      <vt:lpstr>Fertility </vt:lpstr>
      <vt:lpstr>Find Your Heroes and Do Something</vt:lpstr>
      <vt:lpstr>Find Your Heroes and Do Something</vt:lpstr>
      <vt:lpstr>Learn More and Connect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Early North Americans Eat?</dc:title>
  <dc:creator>Jack Spirko</dc:creator>
  <cp:lastModifiedBy>Jack Spirko</cp:lastModifiedBy>
  <cp:revision>10</cp:revision>
  <dcterms:created xsi:type="dcterms:W3CDTF">2022-11-11T13:00:42Z</dcterms:created>
  <dcterms:modified xsi:type="dcterms:W3CDTF">2023-01-17T19:57:50Z</dcterms:modified>
</cp:coreProperties>
</file>